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0F15EC16-0F7F-4B1F-8E88-74887EA3A2D3}"/>
    <pc:docChg chg="modSld">
      <pc:chgData name="Marija Ros Kozarić" userId="568161e6-0038-4c4c-8275-9366b7b52a9d" providerId="ADAL" clId="{0F15EC16-0F7F-4B1F-8E88-74887EA3A2D3}" dt="2020-04-12T10:20:46.558" v="39" actId="1076"/>
      <pc:docMkLst>
        <pc:docMk/>
      </pc:docMkLst>
      <pc:sldChg chg="addSp modSp mod">
        <pc:chgData name="Marija Ros Kozarić" userId="568161e6-0038-4c4c-8275-9366b7b52a9d" providerId="ADAL" clId="{0F15EC16-0F7F-4B1F-8E88-74887EA3A2D3}" dt="2020-04-12T10:19:24.060" v="8" actId="14100"/>
        <pc:sldMkLst>
          <pc:docMk/>
          <pc:sldMk cId="1327836897" sldId="263"/>
        </pc:sldMkLst>
        <pc:spChg chg="mod">
          <ac:chgData name="Marija Ros Kozarić" userId="568161e6-0038-4c4c-8275-9366b7b52a9d" providerId="ADAL" clId="{0F15EC16-0F7F-4B1F-8E88-74887EA3A2D3}" dt="2020-04-12T10:19:18.226" v="6" actId="5793"/>
          <ac:spMkLst>
            <pc:docMk/>
            <pc:sldMk cId="1327836897" sldId="263"/>
            <ac:spMk id="3" creationId="{6429F2AA-777B-4E5B-AA1E-34B717FF01B2}"/>
          </ac:spMkLst>
        </pc:spChg>
        <pc:picChg chg="add mod">
          <ac:chgData name="Marija Ros Kozarić" userId="568161e6-0038-4c4c-8275-9366b7b52a9d" providerId="ADAL" clId="{0F15EC16-0F7F-4B1F-8E88-74887EA3A2D3}" dt="2020-04-12T10:19:24.060" v="8" actId="14100"/>
          <ac:picMkLst>
            <pc:docMk/>
            <pc:sldMk cId="1327836897" sldId="263"/>
            <ac:picMk id="5" creationId="{911D4784-A98A-4D65-BC8B-CF3F7B024414}"/>
          </ac:picMkLst>
        </pc:picChg>
      </pc:sldChg>
      <pc:sldChg chg="addSp modSp mod">
        <pc:chgData name="Marija Ros Kozarić" userId="568161e6-0038-4c4c-8275-9366b7b52a9d" providerId="ADAL" clId="{0F15EC16-0F7F-4B1F-8E88-74887EA3A2D3}" dt="2020-04-12T10:19:52.756" v="17" actId="14100"/>
        <pc:sldMkLst>
          <pc:docMk/>
          <pc:sldMk cId="4265508525" sldId="264"/>
        </pc:sldMkLst>
        <pc:picChg chg="add mod">
          <ac:chgData name="Marija Ros Kozarić" userId="568161e6-0038-4c4c-8275-9366b7b52a9d" providerId="ADAL" clId="{0F15EC16-0F7F-4B1F-8E88-74887EA3A2D3}" dt="2020-04-12T10:19:52.756" v="17" actId="14100"/>
          <ac:picMkLst>
            <pc:docMk/>
            <pc:sldMk cId="4265508525" sldId="264"/>
            <ac:picMk id="5" creationId="{6EA6F3A6-CA6F-4261-9CB6-D995A89CEFB3}"/>
          </ac:picMkLst>
        </pc:picChg>
      </pc:sldChg>
      <pc:sldChg chg="addSp modSp mod">
        <pc:chgData name="Marija Ros Kozarić" userId="568161e6-0038-4c4c-8275-9366b7b52a9d" providerId="ADAL" clId="{0F15EC16-0F7F-4B1F-8E88-74887EA3A2D3}" dt="2020-04-12T10:20:27.384" v="33" actId="14100"/>
        <pc:sldMkLst>
          <pc:docMk/>
          <pc:sldMk cId="1533277137" sldId="265"/>
        </pc:sldMkLst>
        <pc:spChg chg="mod">
          <ac:chgData name="Marija Ros Kozarić" userId="568161e6-0038-4c4c-8275-9366b7b52a9d" providerId="ADAL" clId="{0F15EC16-0F7F-4B1F-8E88-74887EA3A2D3}" dt="2020-04-12T10:20:22.496" v="31" actId="20577"/>
          <ac:spMkLst>
            <pc:docMk/>
            <pc:sldMk cId="1533277137" sldId="265"/>
            <ac:spMk id="3" creationId="{FEE0E317-AB88-4CBB-A356-D7085BDD3DE5}"/>
          </ac:spMkLst>
        </pc:spChg>
        <pc:picChg chg="add mod">
          <ac:chgData name="Marija Ros Kozarić" userId="568161e6-0038-4c4c-8275-9366b7b52a9d" providerId="ADAL" clId="{0F15EC16-0F7F-4B1F-8E88-74887EA3A2D3}" dt="2020-04-12T10:20:27.384" v="33" actId="14100"/>
          <ac:picMkLst>
            <pc:docMk/>
            <pc:sldMk cId="1533277137" sldId="265"/>
            <ac:picMk id="5" creationId="{68AEF28E-AE67-4C22-9E9F-59545FBA8971}"/>
          </ac:picMkLst>
        </pc:picChg>
      </pc:sldChg>
      <pc:sldChg chg="addSp modSp mod">
        <pc:chgData name="Marija Ros Kozarić" userId="568161e6-0038-4c4c-8275-9366b7b52a9d" providerId="ADAL" clId="{0F15EC16-0F7F-4B1F-8E88-74887EA3A2D3}" dt="2020-04-12T10:20:46.558" v="39" actId="1076"/>
        <pc:sldMkLst>
          <pc:docMk/>
          <pc:sldMk cId="4258076039" sldId="266"/>
        </pc:sldMkLst>
        <pc:picChg chg="add mod">
          <ac:chgData name="Marija Ros Kozarić" userId="568161e6-0038-4c4c-8275-9366b7b52a9d" providerId="ADAL" clId="{0F15EC16-0F7F-4B1F-8E88-74887EA3A2D3}" dt="2020-04-12T10:20:46.558" v="39" actId="1076"/>
          <ac:picMkLst>
            <pc:docMk/>
            <pc:sldMk cId="4258076039" sldId="266"/>
            <ac:picMk id="5" creationId="{F0E5A926-4DDD-4662-ACFD-632673DD62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5F1E0-73B1-4B3B-ABC9-4FF5E6A5D7AE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C92D9C6-FE27-4A1E-B1A7-E41AC7B02ED1}">
      <dgm:prSet phldrT="[Text]"/>
      <dgm:spPr/>
      <dgm:t>
        <a:bodyPr/>
        <a:lstStyle/>
        <a:p>
          <a:r>
            <a:rPr lang="hr-HR" dirty="0"/>
            <a:t>prometna</a:t>
          </a:r>
        </a:p>
      </dgm:t>
    </dgm:pt>
    <dgm:pt modelId="{B33BEEEC-F61E-4733-AC65-105DFA8FB886}" type="parTrans" cxnId="{A7B526E5-24B4-43C6-AA10-010214F927E2}">
      <dgm:prSet/>
      <dgm:spPr/>
      <dgm:t>
        <a:bodyPr/>
        <a:lstStyle/>
        <a:p>
          <a:endParaRPr lang="hr-HR"/>
        </a:p>
      </dgm:t>
    </dgm:pt>
    <dgm:pt modelId="{E90CC067-95D3-49CB-805C-0596977B9F7F}" type="sibTrans" cxnId="{A7B526E5-24B4-43C6-AA10-010214F927E2}">
      <dgm:prSet/>
      <dgm:spPr/>
      <dgm:t>
        <a:bodyPr/>
        <a:lstStyle/>
        <a:p>
          <a:endParaRPr lang="hr-HR"/>
        </a:p>
      </dgm:t>
    </dgm:pt>
    <dgm:pt modelId="{20B809D5-4B73-4370-8F29-AC1F2C99B1F0}">
      <dgm:prSet phldrT="[Text]"/>
      <dgm:spPr/>
      <dgm:t>
        <a:bodyPr/>
        <a:lstStyle/>
        <a:p>
          <a:r>
            <a:rPr lang="hr-HR" dirty="0"/>
            <a:t>upravna</a:t>
          </a:r>
        </a:p>
      </dgm:t>
    </dgm:pt>
    <dgm:pt modelId="{4BAC3773-263B-468C-9310-47EB23046900}" type="parTrans" cxnId="{97A032F3-10C7-49A5-86F8-B8986917D1CB}">
      <dgm:prSet/>
      <dgm:spPr/>
      <dgm:t>
        <a:bodyPr/>
        <a:lstStyle/>
        <a:p>
          <a:endParaRPr lang="hr-HR"/>
        </a:p>
      </dgm:t>
    </dgm:pt>
    <dgm:pt modelId="{0900CAA2-C972-4B64-A698-76EB2D67FE1D}" type="sibTrans" cxnId="{97A032F3-10C7-49A5-86F8-B8986917D1CB}">
      <dgm:prSet/>
      <dgm:spPr/>
      <dgm:t>
        <a:bodyPr/>
        <a:lstStyle/>
        <a:p>
          <a:endParaRPr lang="hr-HR"/>
        </a:p>
      </dgm:t>
    </dgm:pt>
    <dgm:pt modelId="{C4EBFB0F-7CD5-47B6-A2BA-F97E055CA963}">
      <dgm:prSet phldrT="[Text]"/>
      <dgm:spPr/>
      <dgm:t>
        <a:bodyPr/>
        <a:lstStyle/>
        <a:p>
          <a:r>
            <a:rPr lang="hr-HR" dirty="0"/>
            <a:t>stambena</a:t>
          </a:r>
        </a:p>
      </dgm:t>
    </dgm:pt>
    <dgm:pt modelId="{48F26455-6579-46D2-B672-6DADBD233A87}" type="parTrans" cxnId="{ECBD3324-FC0B-48A5-9A63-1A0F83C9D954}">
      <dgm:prSet/>
      <dgm:spPr/>
      <dgm:t>
        <a:bodyPr/>
        <a:lstStyle/>
        <a:p>
          <a:endParaRPr lang="hr-HR"/>
        </a:p>
      </dgm:t>
    </dgm:pt>
    <dgm:pt modelId="{8EC7B3D8-2236-4204-9B7B-1E7A313F5FF6}" type="sibTrans" cxnId="{ECBD3324-FC0B-48A5-9A63-1A0F83C9D954}">
      <dgm:prSet/>
      <dgm:spPr/>
      <dgm:t>
        <a:bodyPr/>
        <a:lstStyle/>
        <a:p>
          <a:endParaRPr lang="hr-HR"/>
        </a:p>
      </dgm:t>
    </dgm:pt>
    <dgm:pt modelId="{9A608B57-5649-4CB0-A09E-5497BAE1C702}">
      <dgm:prSet phldrT="[Text]"/>
      <dgm:spPr/>
      <dgm:t>
        <a:bodyPr/>
        <a:lstStyle/>
        <a:p>
          <a:r>
            <a:rPr lang="hr-HR" dirty="0"/>
            <a:t>radna</a:t>
          </a:r>
        </a:p>
      </dgm:t>
    </dgm:pt>
    <dgm:pt modelId="{3828DD51-4937-403E-9B13-C808FE1084F6}" type="parTrans" cxnId="{64FC8D62-5987-431C-996D-682F7D632AE4}">
      <dgm:prSet/>
      <dgm:spPr/>
      <dgm:t>
        <a:bodyPr/>
        <a:lstStyle/>
        <a:p>
          <a:endParaRPr lang="hr-HR"/>
        </a:p>
      </dgm:t>
    </dgm:pt>
    <dgm:pt modelId="{00C65778-A5DF-450A-B632-C60A2B451F17}" type="sibTrans" cxnId="{64FC8D62-5987-431C-996D-682F7D632AE4}">
      <dgm:prSet/>
      <dgm:spPr/>
      <dgm:t>
        <a:bodyPr/>
        <a:lstStyle/>
        <a:p>
          <a:endParaRPr lang="hr-HR"/>
        </a:p>
      </dgm:t>
    </dgm:pt>
    <dgm:pt modelId="{0998DE19-AABE-465D-B1EE-E5471071C9BF}">
      <dgm:prSet phldrT="[Text]"/>
      <dgm:spPr/>
      <dgm:t>
        <a:bodyPr/>
        <a:lstStyle/>
        <a:p>
          <a:r>
            <a:rPr lang="hr-HR" dirty="0"/>
            <a:t>Funkcije naselja</a:t>
          </a:r>
        </a:p>
      </dgm:t>
    </dgm:pt>
    <dgm:pt modelId="{B1F7C05A-E7AF-44FD-A56C-D5869EAB8AC1}" type="parTrans" cxnId="{760F66D8-AC8F-423B-B288-325E1604DFF7}">
      <dgm:prSet/>
      <dgm:spPr/>
      <dgm:t>
        <a:bodyPr/>
        <a:lstStyle/>
        <a:p>
          <a:endParaRPr lang="hr-HR"/>
        </a:p>
      </dgm:t>
    </dgm:pt>
    <dgm:pt modelId="{73F20098-CC7F-4B25-92EB-C13140F19073}" type="sibTrans" cxnId="{760F66D8-AC8F-423B-B288-325E1604DFF7}">
      <dgm:prSet/>
      <dgm:spPr/>
      <dgm:t>
        <a:bodyPr/>
        <a:lstStyle/>
        <a:p>
          <a:endParaRPr lang="hr-HR"/>
        </a:p>
      </dgm:t>
    </dgm:pt>
    <dgm:pt modelId="{6D7EC47E-17C8-4159-BB47-3176299AA1BC}">
      <dgm:prSet phldrT="[Text]"/>
      <dgm:spPr/>
      <dgm:t>
        <a:bodyPr/>
        <a:lstStyle/>
        <a:p>
          <a:r>
            <a:rPr lang="hr-HR" dirty="0"/>
            <a:t>trgovačka</a:t>
          </a:r>
        </a:p>
      </dgm:t>
    </dgm:pt>
    <dgm:pt modelId="{3DB53C8C-271C-47D3-B8C0-C6EEA2B9AB2D}" type="parTrans" cxnId="{C151855B-4D31-4A50-AAA6-491FF63D7257}">
      <dgm:prSet/>
      <dgm:spPr/>
      <dgm:t>
        <a:bodyPr/>
        <a:lstStyle/>
        <a:p>
          <a:endParaRPr lang="hr-HR"/>
        </a:p>
      </dgm:t>
    </dgm:pt>
    <dgm:pt modelId="{5A2A0663-191E-47D7-940E-336093AD1156}" type="sibTrans" cxnId="{C151855B-4D31-4A50-AAA6-491FF63D7257}">
      <dgm:prSet/>
      <dgm:spPr/>
      <dgm:t>
        <a:bodyPr/>
        <a:lstStyle/>
        <a:p>
          <a:endParaRPr lang="hr-HR"/>
        </a:p>
      </dgm:t>
    </dgm:pt>
    <dgm:pt modelId="{2B746380-214C-405D-AF9D-9AA866A81C6C}">
      <dgm:prSet phldrT="[Text]"/>
      <dgm:spPr/>
      <dgm:t>
        <a:bodyPr/>
        <a:lstStyle/>
        <a:p>
          <a:r>
            <a:rPr lang="hr-HR" dirty="0"/>
            <a:t>turistička</a:t>
          </a:r>
        </a:p>
      </dgm:t>
    </dgm:pt>
    <dgm:pt modelId="{3A28B8B8-9096-4105-B7E2-ACDFB9EABE32}" type="parTrans" cxnId="{DB763562-29CA-4C70-BB75-912B27C6F1E7}">
      <dgm:prSet/>
      <dgm:spPr/>
      <dgm:t>
        <a:bodyPr/>
        <a:lstStyle/>
        <a:p>
          <a:endParaRPr lang="hr-HR"/>
        </a:p>
      </dgm:t>
    </dgm:pt>
    <dgm:pt modelId="{5818B2CE-9465-400C-98A9-8D92ACCB8621}" type="sibTrans" cxnId="{DB763562-29CA-4C70-BB75-912B27C6F1E7}">
      <dgm:prSet/>
      <dgm:spPr/>
      <dgm:t>
        <a:bodyPr/>
        <a:lstStyle/>
        <a:p>
          <a:endParaRPr lang="hr-HR"/>
        </a:p>
      </dgm:t>
    </dgm:pt>
    <dgm:pt modelId="{7CE67F05-A9D2-4F4C-A592-EF22CA6F3B5E}">
      <dgm:prSet phldrT="[Text]"/>
      <dgm:spPr/>
      <dgm:t>
        <a:bodyPr/>
        <a:lstStyle/>
        <a:p>
          <a:r>
            <a:rPr lang="hr-HR" dirty="0"/>
            <a:t>obrazovna</a:t>
          </a:r>
        </a:p>
      </dgm:t>
    </dgm:pt>
    <dgm:pt modelId="{B3BCF5BF-27FC-4C08-BA65-CC1539564BF2}" type="parTrans" cxnId="{EFAB3A32-5E92-4F82-880F-C68CF79DDA8A}">
      <dgm:prSet/>
      <dgm:spPr/>
      <dgm:t>
        <a:bodyPr/>
        <a:lstStyle/>
        <a:p>
          <a:endParaRPr lang="hr-HR"/>
        </a:p>
      </dgm:t>
    </dgm:pt>
    <dgm:pt modelId="{8836F533-03DA-4853-9810-FA8655604A31}" type="sibTrans" cxnId="{EFAB3A32-5E92-4F82-880F-C68CF79DDA8A}">
      <dgm:prSet/>
      <dgm:spPr/>
      <dgm:t>
        <a:bodyPr/>
        <a:lstStyle/>
        <a:p>
          <a:endParaRPr lang="hr-HR"/>
        </a:p>
      </dgm:t>
    </dgm:pt>
    <dgm:pt modelId="{9F887A9C-8AE2-4AB6-8330-381E349A856F}">
      <dgm:prSet phldrT="[Text]"/>
      <dgm:spPr/>
      <dgm:t>
        <a:bodyPr/>
        <a:lstStyle/>
        <a:p>
          <a:r>
            <a:rPr lang="hr-HR" dirty="0"/>
            <a:t>vjerska</a:t>
          </a:r>
        </a:p>
      </dgm:t>
    </dgm:pt>
    <dgm:pt modelId="{26C5C264-6E62-44DD-BC5F-C40CF3D493BD}" type="parTrans" cxnId="{A04B2090-9C2B-46F6-94F5-4FAF7A313FCF}">
      <dgm:prSet/>
      <dgm:spPr/>
      <dgm:t>
        <a:bodyPr/>
        <a:lstStyle/>
        <a:p>
          <a:endParaRPr lang="hr-HR"/>
        </a:p>
      </dgm:t>
    </dgm:pt>
    <dgm:pt modelId="{5D50D9C9-65C5-4698-AF7A-D1A8CCC6489C}" type="sibTrans" cxnId="{A04B2090-9C2B-46F6-94F5-4FAF7A313FCF}">
      <dgm:prSet/>
      <dgm:spPr/>
      <dgm:t>
        <a:bodyPr/>
        <a:lstStyle/>
        <a:p>
          <a:endParaRPr lang="hr-HR"/>
        </a:p>
      </dgm:t>
    </dgm:pt>
    <dgm:pt modelId="{6024BC43-1D39-4351-9D24-F02EFC2FAFE9}">
      <dgm:prSet phldrT="[Text]"/>
      <dgm:spPr/>
      <dgm:t>
        <a:bodyPr/>
        <a:lstStyle/>
        <a:p>
          <a:r>
            <a:rPr lang="hr-HR" dirty="0"/>
            <a:t>zdravstvena</a:t>
          </a:r>
        </a:p>
      </dgm:t>
    </dgm:pt>
    <dgm:pt modelId="{66F5A58C-D68B-4692-A6FF-414823B128F0}" type="parTrans" cxnId="{9AC4EDED-A907-446D-944F-DA880BFEDDCF}">
      <dgm:prSet/>
      <dgm:spPr/>
      <dgm:t>
        <a:bodyPr/>
        <a:lstStyle/>
        <a:p>
          <a:endParaRPr lang="hr-HR"/>
        </a:p>
      </dgm:t>
    </dgm:pt>
    <dgm:pt modelId="{B151E0B8-9F59-4FE3-AD0E-44F167EFA0FD}" type="sibTrans" cxnId="{9AC4EDED-A907-446D-944F-DA880BFEDDCF}">
      <dgm:prSet/>
      <dgm:spPr/>
      <dgm:t>
        <a:bodyPr/>
        <a:lstStyle/>
        <a:p>
          <a:endParaRPr lang="hr-HR"/>
        </a:p>
      </dgm:t>
    </dgm:pt>
    <dgm:pt modelId="{52FBF51F-4937-413A-B361-69A24241598A}">
      <dgm:prSet phldrT="[Text]"/>
      <dgm:spPr/>
      <dgm:t>
        <a:bodyPr/>
        <a:lstStyle/>
        <a:p>
          <a:r>
            <a:rPr lang="hr-HR" dirty="0"/>
            <a:t>kulturna</a:t>
          </a:r>
        </a:p>
      </dgm:t>
    </dgm:pt>
    <dgm:pt modelId="{CB0EDDA0-C5FC-4F10-A558-6423C52B7649}" type="parTrans" cxnId="{576B81F3-BA39-4AE7-A7B9-85D3EEEE2AF8}">
      <dgm:prSet/>
      <dgm:spPr/>
      <dgm:t>
        <a:bodyPr/>
        <a:lstStyle/>
        <a:p>
          <a:endParaRPr lang="hr-HR"/>
        </a:p>
      </dgm:t>
    </dgm:pt>
    <dgm:pt modelId="{11773ECC-3057-44EB-A58C-1DA1D3F293B2}" type="sibTrans" cxnId="{576B81F3-BA39-4AE7-A7B9-85D3EEEE2AF8}">
      <dgm:prSet/>
      <dgm:spPr/>
      <dgm:t>
        <a:bodyPr/>
        <a:lstStyle/>
        <a:p>
          <a:endParaRPr lang="hr-HR"/>
        </a:p>
      </dgm:t>
    </dgm:pt>
    <dgm:pt modelId="{B37583FC-904E-4836-BD39-318B3D10FD0B}" type="pres">
      <dgm:prSet presAssocID="{2285F1E0-73B1-4B3B-ABC9-4FF5E6A5D7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290688B-752D-4C8C-A6BF-E56D3D4DA25F}" type="pres">
      <dgm:prSet presAssocID="{EC92D9C6-FE27-4A1E-B1A7-E41AC7B02ED1}" presName="node" presStyleLbl="node1" presStyleIdx="0" presStyleCnt="11" custScaleY="32080" custLinFactNeighborX="-14282" custLinFactNeighborY="317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E5EC6F-5BE9-4149-81FC-AC3FFA3EFF97}" type="pres">
      <dgm:prSet presAssocID="{E90CC067-95D3-49CB-805C-0596977B9F7F}" presName="sibTrans" presStyleCnt="0"/>
      <dgm:spPr/>
    </dgm:pt>
    <dgm:pt modelId="{8B403B17-7665-4BD4-9BDF-ADC1F5047995}" type="pres">
      <dgm:prSet presAssocID="{20B809D5-4B73-4370-8F29-AC1F2C99B1F0}" presName="node" presStyleLbl="node1" presStyleIdx="1" presStyleCnt="11" custScaleY="28963" custLinFactNeighborX="-1447" custLinFactNeighborY="415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ABEB1A-ADE3-4CB6-9D9A-965CA290EE8E}" type="pres">
      <dgm:prSet presAssocID="{0900CAA2-C972-4B64-A698-76EB2D67FE1D}" presName="sibTrans" presStyleCnt="0"/>
      <dgm:spPr/>
    </dgm:pt>
    <dgm:pt modelId="{3A5AE69E-FDFD-4A71-8FD9-49B508524962}" type="pres">
      <dgm:prSet presAssocID="{C4EBFB0F-7CD5-47B6-A2BA-F97E055CA963}" presName="node" presStyleLbl="node1" presStyleIdx="2" presStyleCnt="11" custScaleY="30073" custLinFactNeighborX="3673" custLinFactNeighborY="238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78786A-8CD0-48BD-8918-3E21D8A13441}" type="pres">
      <dgm:prSet presAssocID="{8EC7B3D8-2236-4204-9B7B-1E7A313F5FF6}" presName="sibTrans" presStyleCnt="0"/>
      <dgm:spPr/>
    </dgm:pt>
    <dgm:pt modelId="{F9993A85-F85B-45B4-8148-651FEBDB05F2}" type="pres">
      <dgm:prSet presAssocID="{9A608B57-5649-4CB0-A09E-5497BAE1C702}" presName="node" presStyleLbl="node1" presStyleIdx="3" presStyleCnt="11" custScaleY="31493" custLinFactNeighborX="48712" custLinFactNeighborY="346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19526A-F6E6-44A0-B790-6053F6D35750}" type="pres">
      <dgm:prSet presAssocID="{00C65778-A5DF-450A-B632-C60A2B451F17}" presName="sibTrans" presStyleCnt="0"/>
      <dgm:spPr/>
    </dgm:pt>
    <dgm:pt modelId="{B79E6931-6FA0-4803-80BA-FE3C2DCFDFC3}" type="pres">
      <dgm:prSet presAssocID="{0998DE19-AABE-465D-B1EE-E5471071C9BF}" presName="node" presStyleLbl="node1" presStyleIdx="4" presStyleCnt="11" custScaleX="42548" custScaleY="52383" custLinFactX="-12470" custLinFactNeighborX="-100000" custLinFactNeighborY="738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7E4A05-C2B0-4DB5-A706-B17BCD7C64AC}" type="pres">
      <dgm:prSet presAssocID="{73F20098-CC7F-4B25-92EB-C13140F19073}" presName="sibTrans" presStyleCnt="0"/>
      <dgm:spPr/>
    </dgm:pt>
    <dgm:pt modelId="{7B8944EE-63C9-408E-B1D6-F674C264CA93}" type="pres">
      <dgm:prSet presAssocID="{6D7EC47E-17C8-4159-BB47-3176299AA1BC}" presName="node" presStyleLbl="node1" presStyleIdx="5" presStyleCnt="11" custScaleY="32080" custLinFactY="-34767" custLinFactNeighborX="7253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D534B-2318-4946-9D63-E5A3C49C552A}" type="pres">
      <dgm:prSet presAssocID="{5A2A0663-191E-47D7-940E-336093AD1156}" presName="sibTrans" presStyleCnt="0"/>
      <dgm:spPr/>
    </dgm:pt>
    <dgm:pt modelId="{B7F36629-8ADA-4479-B8F9-2FA23E33CA28}" type="pres">
      <dgm:prSet presAssocID="{2B746380-214C-405D-AF9D-9AA866A81C6C}" presName="node" presStyleLbl="node1" presStyleIdx="6" presStyleCnt="11" custScaleY="32080" custLinFactY="-14454" custLinFactNeighborX="5377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33362-5C5E-43A7-A914-38DCC97137C8}" type="pres">
      <dgm:prSet presAssocID="{5818B2CE-9465-400C-98A9-8D92ACCB8621}" presName="sibTrans" presStyleCnt="0"/>
      <dgm:spPr/>
    </dgm:pt>
    <dgm:pt modelId="{3358F828-332C-44A1-A70B-1C06901C5AF0}" type="pres">
      <dgm:prSet presAssocID="{7CE67F05-A9D2-4F4C-A592-EF22CA6F3B5E}" presName="node" presStyleLbl="node1" presStyleIdx="7" presStyleCnt="11" custScaleY="32080" custLinFactNeighborX="-51710" custLinFactNeighborY="-283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157747-5A3C-4D19-8F10-279E49AE6D17}" type="pres">
      <dgm:prSet presAssocID="{8836F533-03DA-4853-9810-FA8655604A31}" presName="sibTrans" presStyleCnt="0"/>
      <dgm:spPr/>
    </dgm:pt>
    <dgm:pt modelId="{35F1AF78-57B1-4065-8268-60CA41210D08}" type="pres">
      <dgm:prSet presAssocID="{9F887A9C-8AE2-4AB6-8330-381E349A856F}" presName="node" presStyleLbl="node1" presStyleIdx="8" presStyleCnt="11" custScaleY="32080" custLinFactNeighborX="19537" custLinFactNeighborY="415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A5AE74-ABB1-4221-A066-1A4D5609E051}" type="pres">
      <dgm:prSet presAssocID="{5D50D9C9-65C5-4698-AF7A-D1A8CCC6489C}" presName="sibTrans" presStyleCnt="0"/>
      <dgm:spPr/>
    </dgm:pt>
    <dgm:pt modelId="{EB0E3A4B-7310-4B32-8EBE-88BD1D2239C6}" type="pres">
      <dgm:prSet presAssocID="{6024BC43-1D39-4351-9D24-F02EFC2FAFE9}" presName="node" presStyleLbl="node1" presStyleIdx="9" presStyleCnt="11" custScaleY="28963" custLinFactX="21718" custLinFactNeighborX="100000" custLinFactNeighborY="-603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089FAC-86C2-4685-BC98-1D5B4845179E}" type="pres">
      <dgm:prSet presAssocID="{B151E0B8-9F59-4FE3-AD0E-44F167EFA0FD}" presName="sibTrans" presStyleCnt="0"/>
      <dgm:spPr/>
    </dgm:pt>
    <dgm:pt modelId="{F8F8031A-5CA3-4EB6-A86F-2932916FD679}" type="pres">
      <dgm:prSet presAssocID="{52FBF51F-4937-413A-B361-69A24241598A}" presName="node" presStyleLbl="node1" presStyleIdx="10" presStyleCnt="11" custScaleY="32080" custLinFactNeighborX="-93062" custLinFactNeighborY="-185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7E69CBA-646B-49D8-8B3C-0C04B01A1A4A}" type="presOf" srcId="{EC92D9C6-FE27-4A1E-B1A7-E41AC7B02ED1}" destId="{F290688B-752D-4C8C-A6BF-E56D3D4DA25F}" srcOrd="0" destOrd="0" presId="urn:microsoft.com/office/officeart/2005/8/layout/default#1"/>
    <dgm:cxn modelId="{81C7F89C-095A-4FE7-97D1-98BA2EE6EC5D}" type="presOf" srcId="{7CE67F05-A9D2-4F4C-A592-EF22CA6F3B5E}" destId="{3358F828-332C-44A1-A70B-1C06901C5AF0}" srcOrd="0" destOrd="0" presId="urn:microsoft.com/office/officeart/2005/8/layout/default#1"/>
    <dgm:cxn modelId="{4E9B1B2A-8E68-4891-9FC4-F022BBB4FA85}" type="presOf" srcId="{C4EBFB0F-7CD5-47B6-A2BA-F97E055CA963}" destId="{3A5AE69E-FDFD-4A71-8FD9-49B508524962}" srcOrd="0" destOrd="0" presId="urn:microsoft.com/office/officeart/2005/8/layout/default#1"/>
    <dgm:cxn modelId="{97A032F3-10C7-49A5-86F8-B8986917D1CB}" srcId="{2285F1E0-73B1-4B3B-ABC9-4FF5E6A5D7AE}" destId="{20B809D5-4B73-4370-8F29-AC1F2C99B1F0}" srcOrd="1" destOrd="0" parTransId="{4BAC3773-263B-468C-9310-47EB23046900}" sibTransId="{0900CAA2-C972-4B64-A698-76EB2D67FE1D}"/>
    <dgm:cxn modelId="{576B81F3-BA39-4AE7-A7B9-85D3EEEE2AF8}" srcId="{2285F1E0-73B1-4B3B-ABC9-4FF5E6A5D7AE}" destId="{52FBF51F-4937-413A-B361-69A24241598A}" srcOrd="10" destOrd="0" parTransId="{CB0EDDA0-C5FC-4F10-A558-6423C52B7649}" sibTransId="{11773ECC-3057-44EB-A58C-1DA1D3F293B2}"/>
    <dgm:cxn modelId="{953B215C-154A-4D96-8941-4E26139DDFE8}" type="presOf" srcId="{9F887A9C-8AE2-4AB6-8330-381E349A856F}" destId="{35F1AF78-57B1-4065-8268-60CA41210D08}" srcOrd="0" destOrd="0" presId="urn:microsoft.com/office/officeart/2005/8/layout/default#1"/>
    <dgm:cxn modelId="{6AD2FB17-1613-448F-824B-E8B9A7C614E1}" type="presOf" srcId="{6D7EC47E-17C8-4159-BB47-3176299AA1BC}" destId="{7B8944EE-63C9-408E-B1D6-F674C264CA93}" srcOrd="0" destOrd="0" presId="urn:microsoft.com/office/officeart/2005/8/layout/default#1"/>
    <dgm:cxn modelId="{ECBD3324-FC0B-48A5-9A63-1A0F83C9D954}" srcId="{2285F1E0-73B1-4B3B-ABC9-4FF5E6A5D7AE}" destId="{C4EBFB0F-7CD5-47B6-A2BA-F97E055CA963}" srcOrd="2" destOrd="0" parTransId="{48F26455-6579-46D2-B672-6DADBD233A87}" sibTransId="{8EC7B3D8-2236-4204-9B7B-1E7A313F5FF6}"/>
    <dgm:cxn modelId="{6C7A73BF-69B7-4737-9A70-4E0C6BF37033}" type="presOf" srcId="{20B809D5-4B73-4370-8F29-AC1F2C99B1F0}" destId="{8B403B17-7665-4BD4-9BDF-ADC1F5047995}" srcOrd="0" destOrd="0" presId="urn:microsoft.com/office/officeart/2005/8/layout/default#1"/>
    <dgm:cxn modelId="{64FC8D62-5987-431C-996D-682F7D632AE4}" srcId="{2285F1E0-73B1-4B3B-ABC9-4FF5E6A5D7AE}" destId="{9A608B57-5649-4CB0-A09E-5497BAE1C702}" srcOrd="3" destOrd="0" parTransId="{3828DD51-4937-403E-9B13-C808FE1084F6}" sibTransId="{00C65778-A5DF-450A-B632-C60A2B451F17}"/>
    <dgm:cxn modelId="{A7B526E5-24B4-43C6-AA10-010214F927E2}" srcId="{2285F1E0-73B1-4B3B-ABC9-4FF5E6A5D7AE}" destId="{EC92D9C6-FE27-4A1E-B1A7-E41AC7B02ED1}" srcOrd="0" destOrd="0" parTransId="{B33BEEEC-F61E-4733-AC65-105DFA8FB886}" sibTransId="{E90CC067-95D3-49CB-805C-0596977B9F7F}"/>
    <dgm:cxn modelId="{C151855B-4D31-4A50-AAA6-491FF63D7257}" srcId="{2285F1E0-73B1-4B3B-ABC9-4FF5E6A5D7AE}" destId="{6D7EC47E-17C8-4159-BB47-3176299AA1BC}" srcOrd="5" destOrd="0" parTransId="{3DB53C8C-271C-47D3-B8C0-C6EEA2B9AB2D}" sibTransId="{5A2A0663-191E-47D7-940E-336093AD1156}"/>
    <dgm:cxn modelId="{25EF7D6F-C98C-476C-89C3-CFE6B7ED2396}" type="presOf" srcId="{52FBF51F-4937-413A-B361-69A24241598A}" destId="{F8F8031A-5CA3-4EB6-A86F-2932916FD679}" srcOrd="0" destOrd="0" presId="urn:microsoft.com/office/officeart/2005/8/layout/default#1"/>
    <dgm:cxn modelId="{DB763562-29CA-4C70-BB75-912B27C6F1E7}" srcId="{2285F1E0-73B1-4B3B-ABC9-4FF5E6A5D7AE}" destId="{2B746380-214C-405D-AF9D-9AA866A81C6C}" srcOrd="6" destOrd="0" parTransId="{3A28B8B8-9096-4105-B7E2-ACDFB9EABE32}" sibTransId="{5818B2CE-9465-400C-98A9-8D92ACCB8621}"/>
    <dgm:cxn modelId="{A04B2090-9C2B-46F6-94F5-4FAF7A313FCF}" srcId="{2285F1E0-73B1-4B3B-ABC9-4FF5E6A5D7AE}" destId="{9F887A9C-8AE2-4AB6-8330-381E349A856F}" srcOrd="8" destOrd="0" parTransId="{26C5C264-6E62-44DD-BC5F-C40CF3D493BD}" sibTransId="{5D50D9C9-65C5-4698-AF7A-D1A8CCC6489C}"/>
    <dgm:cxn modelId="{EFAB3A32-5E92-4F82-880F-C68CF79DDA8A}" srcId="{2285F1E0-73B1-4B3B-ABC9-4FF5E6A5D7AE}" destId="{7CE67F05-A9D2-4F4C-A592-EF22CA6F3B5E}" srcOrd="7" destOrd="0" parTransId="{B3BCF5BF-27FC-4C08-BA65-CC1539564BF2}" sibTransId="{8836F533-03DA-4853-9810-FA8655604A31}"/>
    <dgm:cxn modelId="{9B03690D-95AF-49EE-8939-2E784899CEA5}" type="presOf" srcId="{2B746380-214C-405D-AF9D-9AA866A81C6C}" destId="{B7F36629-8ADA-4479-B8F9-2FA23E33CA28}" srcOrd="0" destOrd="0" presId="urn:microsoft.com/office/officeart/2005/8/layout/default#1"/>
    <dgm:cxn modelId="{9AC4EDED-A907-446D-944F-DA880BFEDDCF}" srcId="{2285F1E0-73B1-4B3B-ABC9-4FF5E6A5D7AE}" destId="{6024BC43-1D39-4351-9D24-F02EFC2FAFE9}" srcOrd="9" destOrd="0" parTransId="{66F5A58C-D68B-4692-A6FF-414823B128F0}" sibTransId="{B151E0B8-9F59-4FE3-AD0E-44F167EFA0FD}"/>
    <dgm:cxn modelId="{760F66D8-AC8F-423B-B288-325E1604DFF7}" srcId="{2285F1E0-73B1-4B3B-ABC9-4FF5E6A5D7AE}" destId="{0998DE19-AABE-465D-B1EE-E5471071C9BF}" srcOrd="4" destOrd="0" parTransId="{B1F7C05A-E7AF-44FD-A56C-D5869EAB8AC1}" sibTransId="{73F20098-CC7F-4B25-92EB-C13140F19073}"/>
    <dgm:cxn modelId="{C6AA369B-0A5D-43EE-98B3-D1CE55B68491}" type="presOf" srcId="{9A608B57-5649-4CB0-A09E-5497BAE1C702}" destId="{F9993A85-F85B-45B4-8148-651FEBDB05F2}" srcOrd="0" destOrd="0" presId="urn:microsoft.com/office/officeart/2005/8/layout/default#1"/>
    <dgm:cxn modelId="{F385AE32-5632-49A7-9A8E-1C1383B56350}" type="presOf" srcId="{6024BC43-1D39-4351-9D24-F02EFC2FAFE9}" destId="{EB0E3A4B-7310-4B32-8EBE-88BD1D2239C6}" srcOrd="0" destOrd="0" presId="urn:microsoft.com/office/officeart/2005/8/layout/default#1"/>
    <dgm:cxn modelId="{2F0351BA-6917-4948-AC90-D631706150BC}" type="presOf" srcId="{2285F1E0-73B1-4B3B-ABC9-4FF5E6A5D7AE}" destId="{B37583FC-904E-4836-BD39-318B3D10FD0B}" srcOrd="0" destOrd="0" presId="urn:microsoft.com/office/officeart/2005/8/layout/default#1"/>
    <dgm:cxn modelId="{8B325768-F22D-46AF-AE72-8EF1CE018F5F}" type="presOf" srcId="{0998DE19-AABE-465D-B1EE-E5471071C9BF}" destId="{B79E6931-6FA0-4803-80BA-FE3C2DCFDFC3}" srcOrd="0" destOrd="0" presId="urn:microsoft.com/office/officeart/2005/8/layout/default#1"/>
    <dgm:cxn modelId="{BF89AE19-3FFE-47CA-9034-7A6BA2D2BFD4}" type="presParOf" srcId="{B37583FC-904E-4836-BD39-318B3D10FD0B}" destId="{F290688B-752D-4C8C-A6BF-E56D3D4DA25F}" srcOrd="0" destOrd="0" presId="urn:microsoft.com/office/officeart/2005/8/layout/default#1"/>
    <dgm:cxn modelId="{F9F88122-C87E-4264-B6C9-F405B47415FB}" type="presParOf" srcId="{B37583FC-904E-4836-BD39-318B3D10FD0B}" destId="{02E5EC6F-5BE9-4149-81FC-AC3FFA3EFF97}" srcOrd="1" destOrd="0" presId="urn:microsoft.com/office/officeart/2005/8/layout/default#1"/>
    <dgm:cxn modelId="{E1CEEEE6-DB00-4502-85E6-2F872CB99708}" type="presParOf" srcId="{B37583FC-904E-4836-BD39-318B3D10FD0B}" destId="{8B403B17-7665-4BD4-9BDF-ADC1F5047995}" srcOrd="2" destOrd="0" presId="urn:microsoft.com/office/officeart/2005/8/layout/default#1"/>
    <dgm:cxn modelId="{79F93C67-F2BA-45B3-8F5F-070152690B1B}" type="presParOf" srcId="{B37583FC-904E-4836-BD39-318B3D10FD0B}" destId="{A9ABEB1A-ADE3-4CB6-9D9A-965CA290EE8E}" srcOrd="3" destOrd="0" presId="urn:microsoft.com/office/officeart/2005/8/layout/default#1"/>
    <dgm:cxn modelId="{875E54CE-BFD9-4F91-AE9C-EBFB4E69FD85}" type="presParOf" srcId="{B37583FC-904E-4836-BD39-318B3D10FD0B}" destId="{3A5AE69E-FDFD-4A71-8FD9-49B508524962}" srcOrd="4" destOrd="0" presId="urn:microsoft.com/office/officeart/2005/8/layout/default#1"/>
    <dgm:cxn modelId="{6A794CE5-39A7-4BAE-8AEC-4E8505A66EDF}" type="presParOf" srcId="{B37583FC-904E-4836-BD39-318B3D10FD0B}" destId="{7878786A-8CD0-48BD-8918-3E21D8A13441}" srcOrd="5" destOrd="0" presId="urn:microsoft.com/office/officeart/2005/8/layout/default#1"/>
    <dgm:cxn modelId="{C41C614F-723E-4E22-AD7E-B44408AA70A4}" type="presParOf" srcId="{B37583FC-904E-4836-BD39-318B3D10FD0B}" destId="{F9993A85-F85B-45B4-8148-651FEBDB05F2}" srcOrd="6" destOrd="0" presId="urn:microsoft.com/office/officeart/2005/8/layout/default#1"/>
    <dgm:cxn modelId="{87C38B3A-7AC1-4D15-A9E3-23CCB08BB665}" type="presParOf" srcId="{B37583FC-904E-4836-BD39-318B3D10FD0B}" destId="{CB19526A-F6E6-44A0-B790-6053F6D35750}" srcOrd="7" destOrd="0" presId="urn:microsoft.com/office/officeart/2005/8/layout/default#1"/>
    <dgm:cxn modelId="{CAE8415C-1C65-4CE4-961F-87CD5401BAE3}" type="presParOf" srcId="{B37583FC-904E-4836-BD39-318B3D10FD0B}" destId="{B79E6931-6FA0-4803-80BA-FE3C2DCFDFC3}" srcOrd="8" destOrd="0" presId="urn:microsoft.com/office/officeart/2005/8/layout/default#1"/>
    <dgm:cxn modelId="{932A0B3B-BB0B-411D-A8A7-2804F66F2735}" type="presParOf" srcId="{B37583FC-904E-4836-BD39-318B3D10FD0B}" destId="{2D7E4A05-C2B0-4DB5-A706-B17BCD7C64AC}" srcOrd="9" destOrd="0" presId="urn:microsoft.com/office/officeart/2005/8/layout/default#1"/>
    <dgm:cxn modelId="{291DE688-9A8B-40A1-8BC9-692F2C33A166}" type="presParOf" srcId="{B37583FC-904E-4836-BD39-318B3D10FD0B}" destId="{7B8944EE-63C9-408E-B1D6-F674C264CA93}" srcOrd="10" destOrd="0" presId="urn:microsoft.com/office/officeart/2005/8/layout/default#1"/>
    <dgm:cxn modelId="{1E34DC9C-3A4E-418A-BD6D-3C1078430477}" type="presParOf" srcId="{B37583FC-904E-4836-BD39-318B3D10FD0B}" destId="{2B2D534B-2318-4946-9D63-E5A3C49C552A}" srcOrd="11" destOrd="0" presId="urn:microsoft.com/office/officeart/2005/8/layout/default#1"/>
    <dgm:cxn modelId="{8630D75B-FFFD-4354-B908-B8A85A15A185}" type="presParOf" srcId="{B37583FC-904E-4836-BD39-318B3D10FD0B}" destId="{B7F36629-8ADA-4479-B8F9-2FA23E33CA28}" srcOrd="12" destOrd="0" presId="urn:microsoft.com/office/officeart/2005/8/layout/default#1"/>
    <dgm:cxn modelId="{2BA49AFE-AAA9-4832-9A7D-B1A92F7E5D52}" type="presParOf" srcId="{B37583FC-904E-4836-BD39-318B3D10FD0B}" destId="{A0033362-5C5E-43A7-A914-38DCC97137C8}" srcOrd="13" destOrd="0" presId="urn:microsoft.com/office/officeart/2005/8/layout/default#1"/>
    <dgm:cxn modelId="{3DA8BBF8-6B16-48EF-8B1B-52203DD2BCF9}" type="presParOf" srcId="{B37583FC-904E-4836-BD39-318B3D10FD0B}" destId="{3358F828-332C-44A1-A70B-1C06901C5AF0}" srcOrd="14" destOrd="0" presId="urn:microsoft.com/office/officeart/2005/8/layout/default#1"/>
    <dgm:cxn modelId="{7240790B-A437-46AC-BF81-D83084E7DC38}" type="presParOf" srcId="{B37583FC-904E-4836-BD39-318B3D10FD0B}" destId="{E7157747-5A3C-4D19-8F10-279E49AE6D17}" srcOrd="15" destOrd="0" presId="urn:microsoft.com/office/officeart/2005/8/layout/default#1"/>
    <dgm:cxn modelId="{C9AF4B55-4218-4C20-B21C-6F78024C7601}" type="presParOf" srcId="{B37583FC-904E-4836-BD39-318B3D10FD0B}" destId="{35F1AF78-57B1-4065-8268-60CA41210D08}" srcOrd="16" destOrd="0" presId="urn:microsoft.com/office/officeart/2005/8/layout/default#1"/>
    <dgm:cxn modelId="{5629C859-18F9-4E98-A17C-4A485D78936B}" type="presParOf" srcId="{B37583FC-904E-4836-BD39-318B3D10FD0B}" destId="{21A5AE74-ABB1-4221-A066-1A4D5609E051}" srcOrd="17" destOrd="0" presId="urn:microsoft.com/office/officeart/2005/8/layout/default#1"/>
    <dgm:cxn modelId="{F037A5AF-2E17-428A-9522-D5EAEEC173A5}" type="presParOf" srcId="{B37583FC-904E-4836-BD39-318B3D10FD0B}" destId="{EB0E3A4B-7310-4B32-8EBE-88BD1D2239C6}" srcOrd="18" destOrd="0" presId="urn:microsoft.com/office/officeart/2005/8/layout/default#1"/>
    <dgm:cxn modelId="{0BAD3007-3149-49CB-AD66-E8371EF6E887}" type="presParOf" srcId="{B37583FC-904E-4836-BD39-318B3D10FD0B}" destId="{68089FAC-86C2-4685-BC98-1D5B4845179E}" srcOrd="19" destOrd="0" presId="urn:microsoft.com/office/officeart/2005/8/layout/default#1"/>
    <dgm:cxn modelId="{0A04B1D3-6951-43C4-87FB-3380EAD62FAD}" type="presParOf" srcId="{B37583FC-904E-4836-BD39-318B3D10FD0B}" destId="{F8F8031A-5CA3-4EB6-A86F-2932916FD679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0688B-752D-4C8C-A6BF-E56D3D4DA25F}">
      <dsp:nvSpPr>
        <dsp:cNvPr id="0" name=""/>
        <dsp:cNvSpPr/>
      </dsp:nvSpPr>
      <dsp:spPr>
        <a:xfrm>
          <a:off x="530693" y="868223"/>
          <a:ext cx="2110382" cy="4062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prometna</a:t>
          </a:r>
        </a:p>
      </dsp:txBody>
      <dsp:txXfrm>
        <a:off x="530693" y="868223"/>
        <a:ext cx="2110382" cy="406206"/>
      </dsp:txXfrm>
    </dsp:sp>
    <dsp:sp modelId="{8B403B17-7665-4BD4-9BDF-ADC1F5047995}">
      <dsp:nvSpPr>
        <dsp:cNvPr id="0" name=""/>
        <dsp:cNvSpPr/>
      </dsp:nvSpPr>
      <dsp:spPr>
        <a:xfrm>
          <a:off x="3122981" y="1012237"/>
          <a:ext cx="2110382" cy="366738"/>
        </a:xfrm>
        <a:prstGeom prst="rect">
          <a:avLst/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upravna</a:t>
          </a:r>
        </a:p>
      </dsp:txBody>
      <dsp:txXfrm>
        <a:off x="3122981" y="1012237"/>
        <a:ext cx="2110382" cy="366738"/>
      </dsp:txXfrm>
    </dsp:sp>
    <dsp:sp modelId="{3A5AE69E-FDFD-4A71-8FD9-49B508524962}">
      <dsp:nvSpPr>
        <dsp:cNvPr id="0" name=""/>
        <dsp:cNvSpPr/>
      </dsp:nvSpPr>
      <dsp:spPr>
        <a:xfrm>
          <a:off x="355130" y="1526898"/>
          <a:ext cx="2110382" cy="380793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stambena</a:t>
          </a:r>
        </a:p>
      </dsp:txBody>
      <dsp:txXfrm>
        <a:off x="355130" y="1526898"/>
        <a:ext cx="2110382" cy="380793"/>
      </dsp:txXfrm>
    </dsp:sp>
    <dsp:sp modelId="{F9993A85-F85B-45B4-8148-651FEBDB05F2}">
      <dsp:nvSpPr>
        <dsp:cNvPr id="0" name=""/>
        <dsp:cNvSpPr/>
      </dsp:nvSpPr>
      <dsp:spPr>
        <a:xfrm>
          <a:off x="3627046" y="1653661"/>
          <a:ext cx="2110382" cy="398773"/>
        </a:xfrm>
        <a:prstGeom prst="rect">
          <a:avLst/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radna</a:t>
          </a:r>
        </a:p>
      </dsp:txBody>
      <dsp:txXfrm>
        <a:off x="3627046" y="1653661"/>
        <a:ext cx="2110382" cy="398773"/>
      </dsp:txXfrm>
    </dsp:sp>
    <dsp:sp modelId="{B79E6931-6FA0-4803-80BA-FE3C2DCFDFC3}">
      <dsp:nvSpPr>
        <dsp:cNvPr id="0" name=""/>
        <dsp:cNvSpPr/>
      </dsp:nvSpPr>
      <dsp:spPr>
        <a:xfrm>
          <a:off x="2546910" y="2018626"/>
          <a:ext cx="897925" cy="663289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Funkcije naselja</a:t>
          </a:r>
        </a:p>
      </dsp:txBody>
      <dsp:txXfrm>
        <a:off x="2546910" y="2018626"/>
        <a:ext cx="897925" cy="663289"/>
      </dsp:txXfrm>
    </dsp:sp>
    <dsp:sp modelId="{7B8944EE-63C9-408E-B1D6-F674C264CA93}">
      <dsp:nvSpPr>
        <dsp:cNvPr id="0" name=""/>
        <dsp:cNvSpPr/>
      </dsp:nvSpPr>
      <dsp:spPr>
        <a:xfrm>
          <a:off x="985164" y="250978"/>
          <a:ext cx="2110382" cy="40620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trgovačka</a:t>
          </a:r>
        </a:p>
      </dsp:txBody>
      <dsp:txXfrm>
        <a:off x="985164" y="250978"/>
        <a:ext cx="2110382" cy="406206"/>
      </dsp:txXfrm>
    </dsp:sp>
    <dsp:sp modelId="{B7F36629-8ADA-4479-B8F9-2FA23E33CA28}">
      <dsp:nvSpPr>
        <dsp:cNvPr id="0" name=""/>
        <dsp:cNvSpPr/>
      </dsp:nvSpPr>
      <dsp:spPr>
        <a:xfrm>
          <a:off x="3266994" y="508187"/>
          <a:ext cx="2110382" cy="406206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turistička</a:t>
          </a:r>
        </a:p>
      </dsp:txBody>
      <dsp:txXfrm>
        <a:off x="3266994" y="508187"/>
        <a:ext cx="2110382" cy="406206"/>
      </dsp:txXfrm>
    </dsp:sp>
    <dsp:sp modelId="{3358F828-332C-44A1-A70B-1C06901C5AF0}">
      <dsp:nvSpPr>
        <dsp:cNvPr id="0" name=""/>
        <dsp:cNvSpPr/>
      </dsp:nvSpPr>
      <dsp:spPr>
        <a:xfrm>
          <a:off x="18060" y="2215782"/>
          <a:ext cx="2110382" cy="406206"/>
        </a:xfrm>
        <a:prstGeom prst="rect">
          <a:avLst/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obrazovna</a:t>
          </a:r>
        </a:p>
      </dsp:txBody>
      <dsp:txXfrm>
        <a:off x="18060" y="2215782"/>
        <a:ext cx="2110382" cy="406206"/>
      </dsp:txXfrm>
    </dsp:sp>
    <dsp:sp modelId="{35F1AF78-57B1-4065-8268-60CA41210D08}">
      <dsp:nvSpPr>
        <dsp:cNvPr id="0" name=""/>
        <dsp:cNvSpPr/>
      </dsp:nvSpPr>
      <dsp:spPr>
        <a:xfrm>
          <a:off x="3843065" y="3100472"/>
          <a:ext cx="2110382" cy="406206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vjerska</a:t>
          </a:r>
        </a:p>
      </dsp:txBody>
      <dsp:txXfrm>
        <a:off x="3843065" y="3100472"/>
        <a:ext cx="2110382" cy="406206"/>
      </dsp:txXfrm>
    </dsp:sp>
    <dsp:sp modelId="{EB0E3A4B-7310-4B32-8EBE-88BD1D2239C6}">
      <dsp:nvSpPr>
        <dsp:cNvPr id="0" name=""/>
        <dsp:cNvSpPr/>
      </dsp:nvSpPr>
      <dsp:spPr>
        <a:xfrm>
          <a:off x="3678054" y="2448125"/>
          <a:ext cx="2110382" cy="366738"/>
        </a:xfrm>
        <a:prstGeom prst="rect">
          <a:avLst/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zdravstvena</a:t>
          </a:r>
        </a:p>
      </dsp:txBody>
      <dsp:txXfrm>
        <a:off x="3678054" y="2448125"/>
        <a:ext cx="2110382" cy="366738"/>
      </dsp:txXfrm>
    </dsp:sp>
    <dsp:sp modelId="{F8F8031A-5CA3-4EB6-A86F-2932916FD679}">
      <dsp:nvSpPr>
        <dsp:cNvPr id="0" name=""/>
        <dsp:cNvSpPr/>
      </dsp:nvSpPr>
      <dsp:spPr>
        <a:xfrm>
          <a:off x="1466795" y="2956459"/>
          <a:ext cx="2110382" cy="40620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kulturna</a:t>
          </a:r>
        </a:p>
      </dsp:txBody>
      <dsp:txXfrm>
        <a:off x="1466795" y="2956459"/>
        <a:ext cx="2110382" cy="40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Utjecaj gradskih naselja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84841-9437-40A0-A6C8-C52AC43F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Rijeka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0E317-AB88-4CBB-A356-D7085BDD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2400" dirty="0"/>
              <a:t>najveća trgovačka luka i treći grad prema broju stanovnika u zemlji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rafinerija nafte, promet </a:t>
            </a:r>
          </a:p>
          <a:p>
            <a:pPr marL="0" indent="0">
              <a:buNone/>
            </a:pPr>
            <a:r>
              <a:rPr lang="hr-HR" sz="2400" dirty="0"/>
              <a:t>(najveća teretna pomorska luka),</a:t>
            </a:r>
          </a:p>
          <a:p>
            <a:pPr marL="0" indent="0">
              <a:buNone/>
            </a:pPr>
            <a:r>
              <a:rPr lang="hr-HR" sz="2400" dirty="0"/>
              <a:t> vjerska funkcija (Trsat)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riječka makroregija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AEF28E-AE67-4C22-9E9F-59545FBA8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43736"/>
            <a:ext cx="4104456" cy="27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27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64156-A34F-421C-8538-883A9196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Osijek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E6534-7976-4D2D-837A-13587BE8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najveći i najvažniji grad na istoku Panonske Hrvatske i središte </a:t>
            </a:r>
            <a:r>
              <a:rPr lang="hr-HR" sz="2400" b="1" dirty="0"/>
              <a:t>osječke makroregije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E5A926-4DDD-4662-ACFD-632673DD6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29152"/>
            <a:ext cx="3722275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07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36BD9-097B-4BED-8FF8-588CF233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95" y="1131590"/>
            <a:ext cx="8229600" cy="3030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dirty="0"/>
              <a:t>2.regionalna središta </a:t>
            </a:r>
            <a:r>
              <a:rPr lang="hr-HR" sz="2400" dirty="0"/>
              <a:t>– gradovi s manjim brojem funkcija od makroregionalnih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u zagrebačkoj makroregiji to su gradovi: Varaždin, Čakovec, Velika Gorica, Koprivnica, Bjelovar, Sisak i Karlovac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 riječkoj makroregiji regionalno je središte Pula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 u splitskoj makroregije to su gradovi Zadar, Šibenik i Dubrovnik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  osječkoj makroregiji regionalna su središta Slavonski Brod, Virovitica, Požega, Vinkovci i Vukovar</a:t>
            </a:r>
          </a:p>
        </p:txBody>
      </p:sp>
    </p:spTree>
    <p:extLst>
      <p:ext uri="{BB962C8B-B14F-4D97-AF65-F5344CB8AC3E}">
        <p14:creationId xmlns:p14="http://schemas.microsoft.com/office/powerpoint/2010/main" xmlns="" val="8990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6D53-5F5E-4C44-8F31-CCD2A80C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3EE58-4EB9-4029-81D0-072FA9AC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3.subregionalna središta - </a:t>
            </a:r>
            <a:r>
              <a:rPr lang="pl-PL" sz="2400" dirty="0"/>
              <a:t>manji gradovi koji imaju utjecaj i funkciju na manjem okolnom prostoru 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i="1" dirty="0"/>
              <a:t>Je li vaše naselje regionalno ili sugregionalno središte? Jesu li sva regionalna središta i središta županija? Ima li Gorska Hrvatska makroregionalno središte?</a:t>
            </a:r>
          </a:p>
        </p:txBody>
      </p:sp>
    </p:spTree>
    <p:extLst>
      <p:ext uri="{BB962C8B-B14F-4D97-AF65-F5344CB8AC3E}">
        <p14:creationId xmlns:p14="http://schemas.microsoft.com/office/powerpoint/2010/main" xmlns="" val="190108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E3B013-6887-4735-8352-3A238C862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644" y="633453"/>
            <a:ext cx="2463344" cy="424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301826-E634-4A1D-892F-B195E75CC9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4935" y="123478"/>
            <a:ext cx="2512577" cy="4751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CF0D4-A0AD-460D-997A-A8813D5C249C}"/>
              </a:ext>
            </a:extLst>
          </p:cNvPr>
          <p:cNvSpPr txBox="1"/>
          <p:nvPr/>
        </p:nvSpPr>
        <p:spPr>
          <a:xfrm>
            <a:off x="3419872" y="105958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Pronađite svoje naselje na karti. Je li ono regionalno ili subregionalno? Kojoj makroregiji pripada?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706793-3A7D-48D6-8FE3-710381D92A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7055" y="903076"/>
            <a:ext cx="2041049" cy="3702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6E5A1E-6F02-4F9C-ACD3-F0AF7BAC94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5595" y="3825836"/>
            <a:ext cx="1629224" cy="13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7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B9F67-E22D-4EF1-A31E-0AAA780B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Ponavljanje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3671AC-1651-49EF-9D5D-19522EB8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404256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30079-C6A0-4F5A-8E1E-52B49818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Izradila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E6DDC-FC3D-4C88-A3FA-F8DEBAD52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Marija Ros Kozarić</a:t>
            </a:r>
          </a:p>
        </p:txBody>
      </p:sp>
    </p:spTree>
    <p:extLst>
      <p:ext uri="{BB962C8B-B14F-4D97-AF65-F5344CB8AC3E}">
        <p14:creationId xmlns:p14="http://schemas.microsoft.com/office/powerpoint/2010/main" xmlns="" val="101852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Nakon današnjeg sata ćeš moći...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– </a:t>
            </a:r>
            <a:r>
              <a:rPr lang="en-US" sz="2400" dirty="0" err="1"/>
              <a:t>identificira</a:t>
            </a:r>
            <a:r>
              <a:rPr lang="hr-HR" sz="2400" dirty="0"/>
              <a:t>ti</a:t>
            </a:r>
            <a:r>
              <a:rPr lang="en-US" sz="2400" dirty="0"/>
              <a:t> </a:t>
            </a:r>
            <a:r>
              <a:rPr lang="en-US" sz="2400" dirty="0" err="1"/>
              <a:t>sustav</a:t>
            </a:r>
            <a:r>
              <a:rPr lang="en-US" sz="2400" dirty="0"/>
              <a:t> </a:t>
            </a:r>
            <a:r>
              <a:rPr lang="en-US" sz="2400" dirty="0" err="1"/>
              <a:t>naselja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oblik</a:t>
            </a:r>
            <a:r>
              <a:rPr lang="en-US" sz="2400" dirty="0"/>
              <a:t> </a:t>
            </a:r>
            <a:r>
              <a:rPr lang="en-US" sz="2400" dirty="0" err="1"/>
              <a:t>prostorne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objašnjava</a:t>
            </a:r>
            <a:r>
              <a:rPr lang="en-US" sz="2400" dirty="0"/>
              <a:t> </a:t>
            </a:r>
            <a:r>
              <a:rPr lang="en-US" sz="2400" dirty="0" err="1"/>
              <a:t>hijerarhiju</a:t>
            </a:r>
            <a:r>
              <a:rPr lang="en-US" sz="2400" dirty="0"/>
              <a:t> </a:t>
            </a:r>
            <a:r>
              <a:rPr lang="en-US" sz="2400" dirty="0" err="1"/>
              <a:t>gradskih</a:t>
            </a:r>
            <a:r>
              <a:rPr lang="en-US" sz="2400" dirty="0"/>
              <a:t> </a:t>
            </a:r>
            <a:r>
              <a:rPr lang="en-US" sz="2400" dirty="0" err="1"/>
              <a:t>naselja</a:t>
            </a:r>
            <a:endParaRPr lang="hr-HR" sz="2400" dirty="0"/>
          </a:p>
          <a:p>
            <a:pPr marL="0" indent="0">
              <a:buNone/>
            </a:pPr>
            <a:r>
              <a:rPr lang="en-US" sz="2400" dirty="0"/>
              <a:t>– </a:t>
            </a:r>
            <a:r>
              <a:rPr lang="en-US" sz="2400" dirty="0" err="1"/>
              <a:t>razlik</a:t>
            </a:r>
            <a:r>
              <a:rPr lang="hr-HR" sz="2400" dirty="0"/>
              <a:t>ovati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pokaz</a:t>
            </a:r>
            <a:r>
              <a:rPr lang="hr-HR" sz="2400" dirty="0"/>
              <a:t>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geografskoj</a:t>
            </a:r>
            <a:r>
              <a:rPr lang="en-US" sz="2400" dirty="0"/>
              <a:t> </a:t>
            </a:r>
            <a:r>
              <a:rPr lang="en-US" sz="2400" dirty="0" err="1"/>
              <a:t>karti</a:t>
            </a:r>
            <a:r>
              <a:rPr lang="en-US" sz="2400" dirty="0"/>
              <a:t> </a:t>
            </a:r>
            <a:r>
              <a:rPr lang="en-US" sz="2400" dirty="0" err="1"/>
              <a:t>makroregionalne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regionalne</a:t>
            </a:r>
            <a:r>
              <a:rPr lang="en-US" sz="2400" dirty="0"/>
              <a:t> </a:t>
            </a:r>
            <a:r>
              <a:rPr lang="en-US" sz="2400" dirty="0" err="1"/>
              <a:t>centre</a:t>
            </a:r>
            <a:r>
              <a:rPr lang="en-US" sz="2400" dirty="0"/>
              <a:t> u </a:t>
            </a:r>
            <a:r>
              <a:rPr lang="en-US" sz="2400" dirty="0" err="1"/>
              <a:t>Hrvatskoj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AE9226-0E08-4145-B60F-33F3762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Funkcije naselja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5CF7CF2-9D33-412A-8F52-D24276C5F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94808"/>
            <a:ext cx="1800200" cy="418063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9DBEA39-4BFC-4160-B0A5-4EFB6C7E0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2406105"/>
              </p:ext>
            </p:extLst>
          </p:nvPr>
        </p:nvGraphicFramePr>
        <p:xfrm>
          <a:off x="2457128" y="9114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499C083-4C67-4A4D-8F39-122AEBA36A4A}"/>
              </a:ext>
            </a:extLst>
          </p:cNvPr>
          <p:cNvCxnSpPr/>
          <p:nvPr/>
        </p:nvCxnSpPr>
        <p:spPr>
          <a:xfrm flipH="1">
            <a:off x="4572000" y="329183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4240EDC-1059-4B09-8D92-711AE7819E66}"/>
              </a:ext>
            </a:extLst>
          </p:cNvPr>
          <p:cNvCxnSpPr>
            <a:cxnSpLocks/>
          </p:cNvCxnSpPr>
          <p:nvPr/>
        </p:nvCxnSpPr>
        <p:spPr>
          <a:xfrm flipV="1">
            <a:off x="5724128" y="2641022"/>
            <a:ext cx="236271" cy="24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706BBC2-D885-4B37-944A-6708EBE42315}"/>
              </a:ext>
            </a:extLst>
          </p:cNvPr>
          <p:cNvCxnSpPr>
            <a:cxnSpLocks/>
          </p:cNvCxnSpPr>
          <p:nvPr/>
        </p:nvCxnSpPr>
        <p:spPr>
          <a:xfrm flipH="1" flipV="1">
            <a:off x="4496303" y="2838186"/>
            <a:ext cx="49371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8F320C4-C807-4242-831F-0B601845C43D}"/>
              </a:ext>
            </a:extLst>
          </p:cNvPr>
          <p:cNvCxnSpPr>
            <a:cxnSpLocks/>
          </p:cNvCxnSpPr>
          <p:nvPr/>
        </p:nvCxnSpPr>
        <p:spPr>
          <a:xfrm flipH="1" flipV="1">
            <a:off x="4988171" y="1517796"/>
            <a:ext cx="247360" cy="133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9636026-2F16-46F0-8FE6-AF40F59DCCAE}"/>
              </a:ext>
            </a:extLst>
          </p:cNvPr>
          <p:cNvCxnSpPr>
            <a:cxnSpLocks/>
          </p:cNvCxnSpPr>
          <p:nvPr/>
        </p:nvCxnSpPr>
        <p:spPr>
          <a:xfrm>
            <a:off x="5868144" y="3363838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55A3500-B9C2-42CC-A675-B54CBB92DFFE}"/>
              </a:ext>
            </a:extLst>
          </p:cNvPr>
          <p:cNvCxnSpPr>
            <a:cxnSpLocks/>
          </p:cNvCxnSpPr>
          <p:nvPr/>
        </p:nvCxnSpPr>
        <p:spPr>
          <a:xfrm>
            <a:off x="5724128" y="3513293"/>
            <a:ext cx="823895" cy="491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702E195-FA1B-459E-A9B0-337F2C94A0CC}"/>
              </a:ext>
            </a:extLst>
          </p:cNvPr>
          <p:cNvCxnSpPr>
            <a:cxnSpLocks/>
          </p:cNvCxnSpPr>
          <p:nvPr/>
        </p:nvCxnSpPr>
        <p:spPr>
          <a:xfrm>
            <a:off x="5332281" y="3552909"/>
            <a:ext cx="24791" cy="38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BCF4951-94AA-4788-8E63-5B3D924528D8}"/>
              </a:ext>
            </a:extLst>
          </p:cNvPr>
          <p:cNvCxnSpPr>
            <a:cxnSpLocks/>
          </p:cNvCxnSpPr>
          <p:nvPr/>
        </p:nvCxnSpPr>
        <p:spPr>
          <a:xfrm flipV="1">
            <a:off x="5542709" y="2232174"/>
            <a:ext cx="181419" cy="62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C7A1E5A-6AE3-4ECB-9514-E3503310954B}"/>
              </a:ext>
            </a:extLst>
          </p:cNvPr>
          <p:cNvCxnSpPr>
            <a:cxnSpLocks/>
          </p:cNvCxnSpPr>
          <p:nvPr/>
        </p:nvCxnSpPr>
        <p:spPr>
          <a:xfrm flipV="1">
            <a:off x="5284991" y="1557741"/>
            <a:ext cx="435999" cy="130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82821A1-CCBE-446E-8EFE-A052EDD5D625}"/>
              </a:ext>
            </a:extLst>
          </p:cNvPr>
          <p:cNvCxnSpPr>
            <a:cxnSpLocks/>
          </p:cNvCxnSpPr>
          <p:nvPr/>
        </p:nvCxnSpPr>
        <p:spPr>
          <a:xfrm flipH="1" flipV="1">
            <a:off x="4828287" y="2177022"/>
            <a:ext cx="323456" cy="71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14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C73096A-8D64-4158-9405-6A28B547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ovisno o broju funkcija raste i značenje grada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Razmislite: koje funkcije ima vaše naselje?</a:t>
            </a:r>
          </a:p>
          <a:p>
            <a:pPr marL="0" indent="0">
              <a:buNone/>
            </a:pPr>
            <a:r>
              <a:rPr lang="hr-HR" sz="2400" i="1" dirty="0"/>
              <a:t>    Je li naselje veliko ili se ubraja među manja naselja? Kojem naselju gravitira? Zašto? Znate li neko naselje u vašem kraju s jačom funkcijom rada? Gdje su ljudi zaposleni? Navedite primjer naselja s turističkom ili kulturnom funkcijom u vašem zavičaju. </a:t>
            </a:r>
          </a:p>
        </p:txBody>
      </p:sp>
    </p:spTree>
    <p:extLst>
      <p:ext uri="{BB962C8B-B14F-4D97-AF65-F5344CB8AC3E}">
        <p14:creationId xmlns:p14="http://schemas.microsoft.com/office/powerpoint/2010/main" xmlns="" val="53626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9355A52-D529-40D6-B223-76C73D657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7574"/>
            <a:ext cx="3962380" cy="158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CBB8EB-21E3-452D-AA4F-A3BBE822C6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52643"/>
            <a:ext cx="5534025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F11CCA-AFC9-4EDA-8B9A-BF5710E870C3}"/>
              </a:ext>
            </a:extLst>
          </p:cNvPr>
          <p:cNvSpPr txBox="1"/>
          <p:nvPr/>
        </p:nvSpPr>
        <p:spPr>
          <a:xfrm>
            <a:off x="5508104" y="98757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Pogledaj ove fotografije.  Pročitaj pitanja pored i odgovori na njih. U paru raspravite o njima.</a:t>
            </a:r>
          </a:p>
        </p:txBody>
      </p:sp>
    </p:spTree>
    <p:extLst>
      <p:ext uri="{BB962C8B-B14F-4D97-AF65-F5344CB8AC3E}">
        <p14:creationId xmlns:p14="http://schemas.microsoft.com/office/powerpoint/2010/main" xmlns="" val="295205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1988F-4259-4212-BFD9-2FB4A44D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Koje su funkcije gradova prikazane na fotografijama?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BE8E22-835E-48A2-A510-3D912A48D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305" y="1707654"/>
            <a:ext cx="2502816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C81F0-8474-472F-BB81-56BFE808F6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7654"/>
            <a:ext cx="2548309" cy="175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8F58DB-1439-4661-8771-1A1863102D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47229"/>
            <a:ext cx="2400101" cy="161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78422D-84B9-4EE9-B000-A817E9CC14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86708"/>
            <a:ext cx="2157599" cy="13870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B8F88427-E580-4B44-BF5E-9A13FF7E3D83}"/>
              </a:ext>
            </a:extLst>
          </p:cNvPr>
          <p:cNvSpPr/>
          <p:nvPr/>
        </p:nvSpPr>
        <p:spPr>
          <a:xfrm>
            <a:off x="457200" y="3464007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sportska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4A0E854-3591-475A-A1E4-98F6B25FEFA1}"/>
              </a:ext>
            </a:extLst>
          </p:cNvPr>
          <p:cNvSpPr/>
          <p:nvPr/>
        </p:nvSpPr>
        <p:spPr>
          <a:xfrm>
            <a:off x="4283968" y="1451345"/>
            <a:ext cx="165618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obrazovna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467BB2-F05E-42F1-A814-BA5B7E008456}"/>
              </a:ext>
            </a:extLst>
          </p:cNvPr>
          <p:cNvSpPr/>
          <p:nvPr/>
        </p:nvSpPr>
        <p:spPr>
          <a:xfrm>
            <a:off x="7336333" y="3420769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kulturna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37E82EE-DCBE-49ED-84D6-72B9D2D28A44}"/>
              </a:ext>
            </a:extLst>
          </p:cNvPr>
          <p:cNvSpPr/>
          <p:nvPr/>
        </p:nvSpPr>
        <p:spPr>
          <a:xfrm>
            <a:off x="4929399" y="4262231"/>
            <a:ext cx="1450504" cy="4758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prometna</a:t>
            </a:r>
          </a:p>
        </p:txBody>
      </p:sp>
    </p:spTree>
    <p:extLst>
      <p:ext uri="{BB962C8B-B14F-4D97-AF65-F5344CB8AC3E}">
        <p14:creationId xmlns:p14="http://schemas.microsoft.com/office/powerpoint/2010/main" xmlns="" val="20312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43CE4-A2D4-4481-A7FB-A037EEF1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Funkcionalna podjela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69D38C-8E14-48F5-BB83-BEE35731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više funkcija imaju – više privlače ljude iz okolice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makroregionalna, regionalna i subregionalna središta</a:t>
            </a:r>
          </a:p>
          <a:p>
            <a:pPr marL="0" indent="0">
              <a:buNone/>
            </a:pPr>
            <a:r>
              <a:rPr lang="hr-HR" sz="2400" b="1" dirty="0"/>
              <a:t>1. makroregionalna središta </a:t>
            </a:r>
            <a:r>
              <a:rPr lang="hr-HR" sz="2400" dirty="0"/>
              <a:t>– imaju više od 100 000 stanovnika i velik broj funkcija (Zagreb, Split, Rijeka i Osijek)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područje na koje ti gradovi utječu zove se </a:t>
            </a:r>
            <a:r>
              <a:rPr lang="hr-HR" sz="2400" b="1" dirty="0"/>
              <a:t>makroregija</a:t>
            </a:r>
          </a:p>
        </p:txBody>
      </p:sp>
    </p:spTree>
    <p:extLst>
      <p:ext uri="{BB962C8B-B14F-4D97-AF65-F5344CB8AC3E}">
        <p14:creationId xmlns:p14="http://schemas.microsoft.com/office/powerpoint/2010/main" xmlns="" val="308143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67C5F-CB5E-46F8-943A-33678C57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Zagreb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9F2AA-777B-4E5B-AA1E-34B717FF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Zagreb je vodeće gospodarsko, kulturno, </a:t>
            </a:r>
          </a:p>
          <a:p>
            <a:pPr marL="0" indent="0">
              <a:buNone/>
            </a:pPr>
            <a:r>
              <a:rPr lang="hr-HR" sz="2400" dirty="0"/>
              <a:t>obrazovno i znanstveno središte Hrvatske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najviša upravna funkcija u državi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zagrebačka makroregija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 Gdje je sjedište Hrvatskog sabora, predsjednika Republike, Vlade i Vrhovnoga suda?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1D4784-A98A-4D65-BC8B-CF3F7B024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8836"/>
            <a:ext cx="2664296" cy="37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83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F7E2F-9F83-4359-8BE3-085EC6A1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21015-FD33-4A32-9410-B9B8106A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 makroregionalno središte Dalmacije i dijela Like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važno prometno (najveće putnička luka), kulturno, turističko i industrijsko središte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b="1" dirty="0"/>
              <a:t>splitska makroregija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A6F3A6-CA6F-4261-9CB6-D995A89CE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7734"/>
            <a:ext cx="3731631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50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8EBE19D92F848AC9FA20CFFE01E71" ma:contentTypeVersion="11" ma:contentTypeDescription="Create a new document." ma:contentTypeScope="" ma:versionID="4248aa046deba24a63f06df74048f2d0">
  <xsd:schema xmlns:xsd="http://www.w3.org/2001/XMLSchema" xmlns:xs="http://www.w3.org/2001/XMLSchema" xmlns:p="http://schemas.microsoft.com/office/2006/metadata/properties" xmlns:ns3="647d8beb-4bd4-4ce1-9e43-2e187ea6a8aa" xmlns:ns4="cc0b8682-62e9-49c8-9eee-c6bafe535246" targetNamespace="http://schemas.microsoft.com/office/2006/metadata/properties" ma:root="true" ma:fieldsID="23ef2540fb85766944c4e27533c6014e" ns3:_="" ns4:_="">
    <xsd:import namespace="647d8beb-4bd4-4ce1-9e43-2e187ea6a8aa"/>
    <xsd:import namespace="cc0b8682-62e9-49c8-9eee-c6bafe5352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d8beb-4bd4-4ce1-9e43-2e187ea6a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b8682-62e9-49c8-9eee-c6bafe535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503346-0C8E-4902-A8E0-A335244B4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d8beb-4bd4-4ce1-9e43-2e187ea6a8aa"/>
    <ds:schemaRef ds:uri="cc0b8682-62e9-49c8-9eee-c6bafe535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0E556-E639-4713-82C4-57AA4B9978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C42AA9-4BE3-4A15-96CB-4359D9606F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429</Words>
  <Application>Microsoft Office PowerPoint</Application>
  <PresentationFormat>On-screen Show (16:9)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Utjecaj gradskih naselja</vt:lpstr>
      <vt:lpstr>Nakon današnjeg sata ćeš moći...</vt:lpstr>
      <vt:lpstr>Funkcije naselja</vt:lpstr>
      <vt:lpstr>Slide 4</vt:lpstr>
      <vt:lpstr>Slide 5</vt:lpstr>
      <vt:lpstr>Koje su funkcije gradova prikazane na fotografijama?</vt:lpstr>
      <vt:lpstr>Funkcionalna podjela</vt:lpstr>
      <vt:lpstr>Zagreb </vt:lpstr>
      <vt:lpstr>Split</vt:lpstr>
      <vt:lpstr>Rijeka </vt:lpstr>
      <vt:lpstr>Osijek </vt:lpstr>
      <vt:lpstr>Slide 12</vt:lpstr>
      <vt:lpstr>Slide 13</vt:lpstr>
      <vt:lpstr>Slide 14</vt:lpstr>
      <vt:lpstr>Ponavljanje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13</cp:revision>
  <dcterms:created xsi:type="dcterms:W3CDTF">2019-03-27T12:00:31Z</dcterms:created>
  <dcterms:modified xsi:type="dcterms:W3CDTF">2020-08-21T14:56:22Z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0x010100A128EBE19D92F848AC9FA20CFFE01E71</vt:lpwstr>
  </property>
</Properties>
</file>